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7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03E03C-295F-6F40-6EFD-9E6C2205E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7558408-1526-6CA4-5C09-37978B8479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1AEAA65-1EED-EB51-2104-36A1A854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A25F89B-3DD4-B7BC-25C1-78A901EE4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E4FD380-4029-F987-D8A1-CE33C39B5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99457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894F4A-BEA1-852A-8B6A-B2001A0F35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81F5319-604A-7A5E-1ED3-ABA0C96D4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082FDE9-4466-6F59-651B-204E90F38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6B3DE1-6017-B30A-E7FC-C17C2E721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8F6DBF4-9646-46B4-B604-140E0E8D0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734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26075E7B-E88D-106D-813A-DDCB05631E0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0A1CD2EE-CEA0-3164-C687-67F66A483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BDF6DE7-D282-DD79-DDAD-D7AF44CD9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0FC1522-D378-56AA-A498-5E9934F7E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1E4B135-5B37-1A55-6EB3-DBBD0C7D7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776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F055E5-AA92-D459-5989-8CA193B573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D782E7-C890-3512-6534-F83E12F036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8C8543-15DF-6008-C02D-BC8F89F28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ADB14B-0600-3256-80B8-503443FC11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C7960B-FAF8-E9F7-67F7-292C528DE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239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4A5F33-5833-1371-70BB-22EA46578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17615E1-7FFE-EA52-1870-E81B5259A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139680A-8B8A-4603-D397-BB68DCBE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8AAD5E0-D6AE-4B3A-6DF5-E7D3070E3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573B1B2-64F8-0356-51C2-11C396D4E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5456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F04B51-2E9B-EEDF-9C11-E499B8862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E691062-AFC1-FD42-CDEB-01A19E7173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D1BDDCD-6D97-1327-D5B4-0A60637C46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B42842D-F3FB-84CC-AAF2-9B76B29940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B06FCE6-EBFD-192C-8425-BB8FC908D0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AC8D71B-B936-2FB0-AB78-8E9727C77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296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5ECA25-3E91-DDB3-E77F-932E7C40A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B938DB3-A800-727B-1BB5-58A7998C90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CF812F9-1C7F-B47D-2D06-E47725D61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DCED2F1-F948-339A-4C98-03E13EA42A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B8DE78D-912D-88DB-4974-B4FE376C5C0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B403D2A-DC3C-DD6F-B85A-DAE8094DA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715FD022-34E9-27AD-AEED-ADC87A7F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211D019F-D21B-3EA8-E6B0-127EF8531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042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2EA808-5C2A-EA68-1388-70A76C9D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CAF520B2-209F-08B3-C045-06866D6EF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2E93723-682D-A6BF-EA6F-066F22720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73327B1-AF60-5080-E499-52F8D0595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881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D2A7CEB-24B8-569B-E741-FDEBD01ED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0C477D9-2FE4-D572-8FD5-1B8005C03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9AE2D85-4E5B-0974-40C2-FB9739B6E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525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17471B-F40C-80C8-F9B1-963FCDE43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8D4A6-8D47-2605-65C9-BBFD77EBA0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30FB7AA-930E-30CC-7797-076B0785B4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BDAA13-137C-9D21-D674-6ECA293A1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49E66B3-F79F-68D4-58B8-92B1F64EF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5FD045B-01EB-6512-BE7F-1E54727F3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41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939D697-F459-9145-858D-D6E6E1FCB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496D25-7C27-8E6C-4945-D324DBFE56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8EF746BC-A403-9E65-5564-EFB7B2DB74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54FAE81-5D9B-25FB-C550-006E9AC5AB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2E03AB2-0F51-CA57-F34B-2BAD52AEB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FA68AAA-1826-10FE-8B68-162CF545E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5173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85B8E22E-858A-79BB-2ADA-7CDA13A4E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1593819-A833-EAA8-C0E7-2B0AA274A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3A59D6-B4F9-7CFC-AE29-4D8515E29A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9724B9-AEF0-41ED-A786-F2279D2B520B}" type="datetimeFigureOut">
              <a:rPr lang="de-DE" smtClean="0"/>
              <a:t>05.07.2024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74D6DC-9D0D-E51B-7F9E-D5B788B69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38C2EDB-871C-C16E-CD59-1895DC2A3D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104E696-BA68-42EF-A682-3C689AFC158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297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domino.inlakech.de/verse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82A08E-C4A8-FE18-53CB-2657CE7F177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Anleitung zur Erstanmeldung in Verse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0286901D-31EC-D38A-DD1D-7B3AD2FDB69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BD9F7F7-7B33-5E6E-E301-B136BE85BC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573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/>
              <a:t>Ersteinstieg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Rufen Sie im Internet unsere Homepage 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hlinkClick r:id="rId2"/>
              </a:rPr>
              <a:t>https://domino.inlakech.de/verse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auf.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Benutzername: Vor- und Nachname</a:t>
            </a:r>
            <a:b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Initiales Passwort: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inlakech</a:t>
            </a:r>
            <a:b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</a:b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*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Hinweis: Umlaute im Benutzernamen werden nicht verwendet: ü wird zu </a:t>
            </a:r>
            <a:r>
              <a:rPr kumimoji="0" lang="de-DE" altLang="de-DE" sz="2000" b="0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ue</a:t>
            </a: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 und ç wird zu c.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A75BF7B9-C5A1-DED6-77DE-B4FE3EA76A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424" y="1471133"/>
            <a:ext cx="5365375" cy="371552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4079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/>
              <a:t>Passwort ändern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Nach der Erstanmeldung muss das Passwort in den Einstellungen geändert werden.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Hierfür öffne das Dropdown Feld unter deinem Benutzernamen und Klicke auf „</a:t>
            </a:r>
            <a:r>
              <a:rPr lang="de-DE" altLang="de-DE" sz="2000" b="1" dirty="0">
                <a:latin typeface="Arial" panose="020B0604020202020204" pitchFamily="34" charset="0"/>
              </a:rPr>
              <a:t>Kennwort ändern</a:t>
            </a:r>
            <a:r>
              <a:rPr lang="de-DE" altLang="de-DE" sz="2000" dirty="0">
                <a:latin typeface="Arial" panose="020B0604020202020204" pitchFamily="34" charset="0"/>
              </a:rPr>
              <a:t>“</a:t>
            </a: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DCF0AE9-136D-28BD-B1EE-3147248B8C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88424" y="1259603"/>
            <a:ext cx="5365375" cy="4138580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5316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22587ECF-85E9-4393-9D87-8EB6F3F6C2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400E40F-7ADC-070B-0DA0-43A3F1528F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537883"/>
            <a:ext cx="4783697" cy="1942810"/>
          </a:xfrm>
        </p:spPr>
        <p:txBody>
          <a:bodyPr anchor="b">
            <a:normAutofit/>
          </a:bodyPr>
          <a:lstStyle/>
          <a:p>
            <a:r>
              <a:rPr lang="de-DE" sz="4000" dirty="0"/>
              <a:t>Passwort ändern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048926AE-7931-6EDA-82AC-BF74ADF090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199" y="2686323"/>
            <a:ext cx="4783697" cy="343358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lIns="0" tIns="0" rIns="0" bIns="0" numCol="1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de-DE" altLang="de-DE" sz="2000" b="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Unter dem Punkt Sicherheit findest du Internet-Kennwort ändern.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Klicke auf „</a:t>
            </a:r>
            <a:r>
              <a:rPr lang="de-DE" altLang="de-DE" sz="2000" b="1" dirty="0">
                <a:latin typeface="Arial" panose="020B0604020202020204" pitchFamily="34" charset="0"/>
              </a:rPr>
              <a:t>Ändern</a:t>
            </a:r>
            <a:r>
              <a:rPr lang="de-DE" altLang="de-DE" sz="2000" dirty="0">
                <a:latin typeface="Arial" panose="020B0604020202020204" pitchFamily="34" charset="0"/>
              </a:rPr>
              <a:t>“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Als altes Internetkennwort nutzt du: </a:t>
            </a:r>
            <a:r>
              <a:rPr kumimoji="0" lang="de-DE" altLang="de-DE" sz="2000" b="1" i="0" u="none" strike="noStrike" cap="none" normalizeH="0" baseline="0" dirty="0" err="1">
                <a:ln>
                  <a:noFill/>
                </a:ln>
                <a:effectLst/>
                <a:latin typeface="Arial" panose="020B0604020202020204" pitchFamily="34" charset="0"/>
              </a:rPr>
              <a:t>inlakech</a:t>
            </a:r>
            <a:endParaRPr kumimoji="0" lang="de-DE" altLang="de-DE" sz="20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de-DE" altLang="de-DE" sz="2000" b="1" dirty="0"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Bitte gebe nun dein persönliches 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lang="de-DE" altLang="de-DE" sz="2000" dirty="0">
                <a:latin typeface="Arial" panose="020B0604020202020204" pitchFamily="34" charset="0"/>
              </a:rPr>
              <a:t>und sicheres Passwort als neues Passwort ein.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de-DE" altLang="de-DE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BE79E3C3-D31C-0A01-8F9B-15241D8EE5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62665" y="447659"/>
            <a:ext cx="1667108" cy="695422"/>
          </a:xfrm>
          <a:prstGeom prst="rect">
            <a:avLst/>
          </a:prstGeom>
        </p:spPr>
      </p:pic>
      <p:pic>
        <p:nvPicPr>
          <p:cNvPr id="7" name="Grafik 6">
            <a:extLst>
              <a:ext uri="{FF2B5EF4-FFF2-40B4-BE49-F238E27FC236}">
                <a16:creationId xmlns:a16="http://schemas.microsoft.com/office/drawing/2014/main" id="{E36AD818-73F4-8497-F8B8-5063E0A5BC0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1423"/>
          <a:stretch/>
        </p:blipFill>
        <p:spPr>
          <a:xfrm>
            <a:off x="6643153" y="2276273"/>
            <a:ext cx="4475562" cy="1519054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238BF98F-1FF7-1E43-CE6C-A3254738142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91847" y="4086277"/>
            <a:ext cx="6437926" cy="15760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27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Application>Microsoft Office PowerPoint</Application>
  <PresentationFormat>Breitbild</PresentationFormat>
  <Paragraphs>18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Aptos</vt:lpstr>
      <vt:lpstr>Aptos Display</vt:lpstr>
      <vt:lpstr>Arial</vt:lpstr>
      <vt:lpstr>Office</vt:lpstr>
      <vt:lpstr>Anleitung zur Erstanmeldung in Verse</vt:lpstr>
      <vt:lpstr>Ersteinstieg</vt:lpstr>
      <vt:lpstr>Passwort ändern</vt:lpstr>
      <vt:lpstr>Passwort ändern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Jil Steffens</dc:creator>
  <cp:lastModifiedBy>Jil Steffens</cp:lastModifiedBy>
  <cp:revision>1</cp:revision>
  <dcterms:created xsi:type="dcterms:W3CDTF">2024-07-05T08:39:41Z</dcterms:created>
  <dcterms:modified xsi:type="dcterms:W3CDTF">2024-07-05T09:01:03Z</dcterms:modified>
</cp:coreProperties>
</file>